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8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42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85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3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35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85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75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39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4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37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BD052-DD0C-4DC7-99FE-0C1863D091D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BBED9-5C5C-4697-A27A-2EEB1CB856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81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mtdata.ru/u30/photo8943/20491005009-0/big.jpeg#20491005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520945" cy="6390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91680" y="3356992"/>
            <a:ext cx="5688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ЮШКОВУ МИХАИЛУ</a:t>
            </a:r>
          </a:p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у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ченику 2 Б класса МБОУ «СОШ №19»</a:t>
            </a:r>
            <a:endParaRPr lang="ru-RU" b="1" dirty="0">
              <a:solidFill>
                <a:schemeClr val="accent2">
                  <a:lumMod val="75000"/>
                </a:schemeClr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507149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2012-03-20T18:42:43Z</dcterms:created>
  <dcterms:modified xsi:type="dcterms:W3CDTF">2012-03-20T18:46:03Z</dcterms:modified>
</cp:coreProperties>
</file>